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2711-EDU_EDU6250_40H_SP-12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9938" y="1533525"/>
          <a:ext cx="7758112" cy="4638675"/>
        </p:xfrm>
        <a:graphic>
          <a:graphicData uri="http://schemas.openxmlformats.org/presentationml/2006/ole">
            <p:oleObj spid="_x0000_s1026" name="Document" r:id="rId5" imgW="7911416" imgH="473109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8201" y="1524000"/>
            <a:ext cx="152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</a:rPr>
              <a:t>Measure that object!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chemeClr val="accent6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524000"/>
            <a:ext cx="1447800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What Unit?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1" y="1524000"/>
            <a:ext cx="152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Conversion Corner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50192" y="1524000"/>
            <a:ext cx="9877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00"/>
                </a:solidFill>
              </a:rPr>
              <a:t>Metric </a:t>
            </a:r>
            <a:r>
              <a:rPr lang="en-US" sz="2000" b="1" dirty="0" smtClean="0">
                <a:solidFill>
                  <a:schemeClr val="accent6"/>
                </a:solidFill>
              </a:rPr>
              <a:t>Mania</a:t>
            </a:r>
            <a:endParaRPr lang="en-US" sz="2000" b="1" dirty="0" smtClean="0">
              <a:solidFill>
                <a:schemeClr val="accent6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1" y="1143000"/>
            <a:ext cx="1676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</a:rPr>
              <a:t>Abbreviation</a:t>
            </a: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chemeClr val="accent6"/>
                </a:solidFill>
              </a:rPr>
              <a:t>Madness</a:t>
            </a:r>
            <a:endParaRPr lang="en-US" sz="2000" b="1" dirty="0" smtClean="0">
              <a:solidFill>
                <a:schemeClr val="accent6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Measure that object!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368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large paperclip is about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 ____________ in mass.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Measure that object!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2362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Gram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What Unit?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607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measure the length of your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pencil you would use __________.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What Unit?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4160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Centimeters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What Unit?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693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measure the thickness of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</a:t>
            </a:r>
            <a:r>
              <a:rPr lang="en-US" sz="3600" dirty="0" smtClean="0">
                <a:solidFill>
                  <a:srgbClr val="FFFFFF"/>
                </a:solidFill>
              </a:rPr>
              <a:t>iece </a:t>
            </a:r>
            <a:r>
              <a:rPr lang="en-US" sz="3600" dirty="0" smtClean="0">
                <a:solidFill>
                  <a:srgbClr val="FFFFFF"/>
                </a:solidFill>
              </a:rPr>
              <a:t>of thread you would use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______________.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What Unit?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3391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Millimeters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What Unit?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749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Using the metric system, how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would you measure the distance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from your house to the school?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What Unit?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2365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Kilometers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What Unit?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321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Soda bottles use what unit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of measure?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What Unit?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2618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Measure that object!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47115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thickness of a dime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 about 1 ___________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What Unit?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0145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unit would you use to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measure the mass of a car?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What Unit?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339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Kilograms</a:t>
            </a:r>
            <a:endParaRPr lang="en-US" sz="3600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Conversion Corner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5779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If something measures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300 centimeters, then it is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___________ meters.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Conversion Corner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76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3 meters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Conversion Corner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562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6,000 liters = ________ kiloliters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Conversion Corner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723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6 kiloliters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Conversion Corner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524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many </a:t>
            </a:r>
            <a:r>
              <a:rPr lang="en-US" sz="3600" dirty="0" err="1" smtClean="0">
                <a:solidFill>
                  <a:srgbClr val="FFFFFF"/>
                </a:solidFill>
              </a:rPr>
              <a:t>decis</a:t>
            </a:r>
            <a:r>
              <a:rPr lang="en-US" sz="3600" dirty="0" smtClean="0">
                <a:solidFill>
                  <a:srgbClr val="FFFFFF"/>
                </a:solidFill>
              </a:rPr>
              <a:t> are in 1 meter,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Liter, or gram?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Conversion Corner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7107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10 </a:t>
            </a:r>
            <a:r>
              <a:rPr lang="en-US" sz="3600" dirty="0" err="1" smtClean="0">
                <a:solidFill>
                  <a:srgbClr val="FFFFFF"/>
                </a:solidFill>
              </a:rPr>
              <a:t>decis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Conversion Corner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101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2,500 milliliters = ________ liters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Conversion Corner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800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2.5 liters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Measure that object!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59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Millimeter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Conversion Corner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328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400 hectograms = what part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of a kilogram?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Conversion Corner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7238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0.4 kilograms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Metric Mania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0431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_______ ________ is what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world uses as a measurement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standard.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Metric Mania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905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Metric System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Metric Mania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6843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basic units of measurement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for volume, length, and weight in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metric system are the ______</a:t>
            </a:r>
            <a:r>
              <a:rPr lang="en-US" sz="2400" dirty="0" smtClean="0">
                <a:solidFill>
                  <a:srgbClr val="FFFFFF"/>
                </a:solidFill>
              </a:rPr>
              <a:t>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___________, and ____________.</a:t>
            </a:r>
            <a:endParaRPr lang="en-US" sz="3600" dirty="0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Metric Mania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898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Liter, meter, and gram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Metric Mania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912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metric volume of liquid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 measured in _________.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Metric Mania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377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Liters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Metric Mania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270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metric unit of weight 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called the ________.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Metric Mania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2362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Gram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Measure that object!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908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table is about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___________ high.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Metric Mania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272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metric unit of length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equal to one tenth of a meter?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Metric Mania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1082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Decimeter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Abbreviation Madness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809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abbreviation for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meter?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Abbreviation Madness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37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Abbreviation Madness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809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abbreviation for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centimeter?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Abbreviation Madness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489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Abbreviation Madness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809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abbreviation for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kilogram?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Abbreviation Madness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6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Abbreviation Madness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655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abbreviation for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milliliter?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Abbreviation Madness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981200" y="3276600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mL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Measure that object!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2875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Meter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Abbreviation Madness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52600" y="3048000"/>
            <a:ext cx="495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abbreviation </a:t>
            </a:r>
            <a:r>
              <a:rPr lang="en-US" sz="3600" dirty="0" smtClean="0">
                <a:solidFill>
                  <a:srgbClr val="FFFFFF"/>
                </a:solidFill>
              </a:rPr>
              <a:t>for </a:t>
            </a:r>
            <a:r>
              <a:rPr lang="en-US" sz="3600" dirty="0" err="1" smtClean="0">
                <a:solidFill>
                  <a:srgbClr val="FFFFFF"/>
                </a:solidFill>
              </a:rPr>
              <a:t>deca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Abbreviation Madness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06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FFFFFF"/>
                </a:solidFill>
              </a:rPr>
              <a:t>da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755847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Name the metric prefixes in order from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</a:t>
            </a:r>
            <a:r>
              <a:rPr lang="en-US" sz="3600" dirty="0" smtClean="0">
                <a:solidFill>
                  <a:srgbClr val="FFFFFF"/>
                </a:solidFill>
              </a:rPr>
              <a:t>argest to smallest.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276600" y="1752600"/>
            <a:ext cx="14991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Kilo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Hecta</a:t>
            </a:r>
            <a:endParaRPr lang="en-US" sz="44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Deca</a:t>
            </a:r>
            <a:endParaRPr lang="en-US" sz="44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Unit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Deci</a:t>
            </a:r>
            <a:endParaRPr lang="en-US" sz="44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Centi</a:t>
            </a:r>
            <a:endParaRPr lang="en-US" sz="44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solidFill>
                  <a:srgbClr val="FFFFFF"/>
                </a:solidFill>
              </a:rPr>
              <a:t>Milli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Measure that object!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170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It would make sense to measure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your hand using ____________.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Measure that object!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4160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Centimeters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Measure that object!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448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FFFFFF"/>
                </a:solidFill>
              </a:rPr>
              <a:t>Your </a:t>
            </a:r>
            <a:r>
              <a:rPr lang="en-US" sz="3600" dirty="0" smtClean="0">
                <a:solidFill>
                  <a:srgbClr val="FFFFFF"/>
                </a:solidFill>
              </a:rPr>
              <a:t>textbook is about 1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___________ in mass.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Measure that object!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19543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Kilogram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796</Words>
  <Application>Microsoft Office PowerPoint</Application>
  <PresentationFormat>On-screen Show (4:3)</PresentationFormat>
  <Paragraphs>225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Microsoft Office Word 97 - 2003 Document</vt:lpstr>
      <vt:lpstr>Jeopardy</vt:lpstr>
      <vt:lpstr>$100 Question from Measure that object!</vt:lpstr>
      <vt:lpstr>$100 Answer from Measure that object!</vt:lpstr>
      <vt:lpstr>$200 Question from Measure that object!</vt:lpstr>
      <vt:lpstr>$200 Answer from Measure that object!</vt:lpstr>
      <vt:lpstr>$300 Question from Measure that object!</vt:lpstr>
      <vt:lpstr>$300 Answer from Measure that object!</vt:lpstr>
      <vt:lpstr>$400 Question from Measure that object!</vt:lpstr>
      <vt:lpstr>$400 Answer from Measure that object!</vt:lpstr>
      <vt:lpstr>$500 Question from Measure that object!</vt:lpstr>
      <vt:lpstr>$500 Answer from Measure that object!</vt:lpstr>
      <vt:lpstr>$100 Question from What Unit?</vt:lpstr>
      <vt:lpstr>$100 Answer from What Unit?</vt:lpstr>
      <vt:lpstr>$200 Question from What Unit?</vt:lpstr>
      <vt:lpstr>$200 Answer from What Unit?</vt:lpstr>
      <vt:lpstr>$300 Question from What Unit?</vt:lpstr>
      <vt:lpstr>$300 Answer from What Unit?</vt:lpstr>
      <vt:lpstr>$400 Question from What Unit?</vt:lpstr>
      <vt:lpstr>$400 Answer from What Unit?</vt:lpstr>
      <vt:lpstr>$500 Question from What Unit?</vt:lpstr>
      <vt:lpstr>$500 Answer from What Unit?</vt:lpstr>
      <vt:lpstr>$100 Question from Conversion Corner</vt:lpstr>
      <vt:lpstr>$100 Answer from Conversion Corner</vt:lpstr>
      <vt:lpstr>$200 Question from Conversion Corner</vt:lpstr>
      <vt:lpstr>$200 Answer from Conversion Corner</vt:lpstr>
      <vt:lpstr>$300 Question from Conversion Corner</vt:lpstr>
      <vt:lpstr>$300 Answer from Conversion Corner</vt:lpstr>
      <vt:lpstr>$400 Question from Conversion Corner</vt:lpstr>
      <vt:lpstr>$400 Answer from Conversion Corner</vt:lpstr>
      <vt:lpstr>$500 Question from Conversion Corner</vt:lpstr>
      <vt:lpstr>$500 Answer from Conversion Corner</vt:lpstr>
      <vt:lpstr>$100 Question from Metric Mania</vt:lpstr>
      <vt:lpstr>$100 Answer from Metric Mania</vt:lpstr>
      <vt:lpstr>$200 Question from Metric Mania</vt:lpstr>
      <vt:lpstr>$200 Answer from Metric Mania</vt:lpstr>
      <vt:lpstr>$300 Question from Metric Mania</vt:lpstr>
      <vt:lpstr>$300 Answer from Metric Mania</vt:lpstr>
      <vt:lpstr>$400 Question from Metric Mania</vt:lpstr>
      <vt:lpstr>$400 Answer from Metric Mania</vt:lpstr>
      <vt:lpstr>$500 Question from Metric Mania</vt:lpstr>
      <vt:lpstr>$500 Answer from Metric Mania</vt:lpstr>
      <vt:lpstr>$100 Question from Abbreviation Madness</vt:lpstr>
      <vt:lpstr>$100 Answer from Abbreviation Madness</vt:lpstr>
      <vt:lpstr>$200 Question from Abbreviation Madness</vt:lpstr>
      <vt:lpstr>$200 Answer from Abbreviation Madness</vt:lpstr>
      <vt:lpstr>$300 Question from Abbreviation Madness</vt:lpstr>
      <vt:lpstr>$300 Answer from Abbreviation Madness</vt:lpstr>
      <vt:lpstr>$400 Question from Abbreviation Madness</vt:lpstr>
      <vt:lpstr>$400 Answer from Abbreviation Madness</vt:lpstr>
      <vt:lpstr>$500 Question from Abbreviation Madness</vt:lpstr>
      <vt:lpstr>$500 Answer from Abbreviation Madness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User</cp:lastModifiedBy>
  <cp:revision>22</cp:revision>
  <dcterms:created xsi:type="dcterms:W3CDTF">2011-06-16T03:08:32Z</dcterms:created>
  <dcterms:modified xsi:type="dcterms:W3CDTF">2012-03-28T15:54:19Z</dcterms:modified>
</cp:coreProperties>
</file>